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BAE0E-435A-824B-A522-57918F8448A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E3216-0988-F34A-BD3B-702FDDD65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1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8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8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7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8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2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9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DA7C-DC2B-5648-8430-C46F22343B4E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7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442" y="2149536"/>
            <a:ext cx="6400800" cy="37919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AC"/>
                </a:solidFill>
              </a:rPr>
              <a:t>(Formerly GOLD)</a:t>
            </a:r>
          </a:p>
          <a:p>
            <a:endParaRPr lang="en-US" dirty="0" smtClean="0">
              <a:solidFill>
                <a:srgbClr val="0070AC"/>
              </a:solidFill>
            </a:endParaRPr>
          </a:p>
          <a:p>
            <a:endParaRPr lang="en-US" dirty="0" smtClean="0">
              <a:solidFill>
                <a:srgbClr val="0070AC"/>
              </a:solidFill>
            </a:endParaRPr>
          </a:p>
          <a:p>
            <a:r>
              <a:rPr lang="en-US" dirty="0" smtClean="0">
                <a:solidFill>
                  <a:srgbClr val="0070AC"/>
                </a:solidFill>
              </a:rPr>
              <a:t>IEEE Central Texas Section</a:t>
            </a:r>
          </a:p>
          <a:p>
            <a:endParaRPr lang="en-US" dirty="0">
              <a:solidFill>
                <a:srgbClr val="0070AC"/>
              </a:solidFill>
            </a:endParaRPr>
          </a:p>
          <a:p>
            <a:r>
              <a:rPr lang="en-US" dirty="0" smtClean="0">
                <a:solidFill>
                  <a:srgbClr val="0070AC"/>
                </a:solidFill>
              </a:rPr>
              <a:t>Spring Planning Meeting </a:t>
            </a:r>
          </a:p>
          <a:p>
            <a:r>
              <a:rPr lang="en-US" dirty="0" smtClean="0">
                <a:solidFill>
                  <a:srgbClr val="0070AC"/>
                </a:solidFill>
              </a:rPr>
              <a:t>January 25, 2015</a:t>
            </a:r>
          </a:p>
          <a:p>
            <a:r>
              <a:rPr lang="en-US" dirty="0" smtClean="0">
                <a:solidFill>
                  <a:srgbClr val="0070AC"/>
                </a:solidFill>
              </a:rPr>
              <a:t>San Marcos, TX</a:t>
            </a:r>
            <a:endParaRPr lang="en-US" dirty="0">
              <a:solidFill>
                <a:srgbClr val="0070A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962025"/>
            <a:ext cx="69215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Leadership Team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Fabio Gomez, Vice-Chair</a:t>
            </a:r>
          </a:p>
          <a:p>
            <a:r>
              <a:rPr lang="en-US" dirty="0" smtClean="0"/>
              <a:t>Brandy Alger, Outreach Vice-Chair</a:t>
            </a:r>
          </a:p>
          <a:p>
            <a:r>
              <a:rPr lang="en-US" dirty="0"/>
              <a:t>Devon </a:t>
            </a:r>
            <a:r>
              <a:rPr lang="en-US" dirty="0" smtClean="0"/>
              <a:t>Ryan</a:t>
            </a:r>
            <a:endParaRPr lang="en-US" dirty="0"/>
          </a:p>
          <a:p>
            <a:pPr lvl="1"/>
            <a:r>
              <a:rPr lang="en-US" dirty="0" smtClean="0"/>
              <a:t>Young Professionals Central Texas Chair</a:t>
            </a:r>
          </a:p>
          <a:p>
            <a:pPr lvl="1"/>
            <a:r>
              <a:rPr lang="en-US" dirty="0" smtClean="0"/>
              <a:t>IEEE USA Young Professionals Representative</a:t>
            </a:r>
          </a:p>
          <a:p>
            <a:pPr lvl="1"/>
            <a:r>
              <a:rPr lang="en-US" dirty="0" smtClean="0"/>
              <a:t>IEEE SPAC Speaker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976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448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AC"/>
                </a:solidFill>
              </a:rPr>
              <a:t>Last Year 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9124"/>
            <a:ext cx="8229600" cy="44855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L31’s….YES</a:t>
            </a:r>
          </a:p>
          <a:p>
            <a:r>
              <a:rPr lang="en-US" dirty="0" smtClean="0"/>
              <a:t>Expanded team</a:t>
            </a:r>
          </a:p>
          <a:p>
            <a:r>
              <a:rPr lang="en-US" dirty="0" smtClean="0"/>
              <a:t>Sections Congress – Section’s Delegate</a:t>
            </a:r>
          </a:p>
          <a:p>
            <a:r>
              <a:rPr lang="en-US" dirty="0" smtClean="0"/>
              <a:t>Spoke at IEEE UTSA SPAC</a:t>
            </a:r>
          </a:p>
          <a:p>
            <a:r>
              <a:rPr lang="en-US" dirty="0" smtClean="0"/>
              <a:t>Fabio spoke at IEEE UT Leadership Retreat</a:t>
            </a:r>
          </a:p>
          <a:p>
            <a:r>
              <a:rPr lang="en-US" dirty="0" smtClean="0"/>
              <a:t>Established social media presence</a:t>
            </a:r>
          </a:p>
          <a:p>
            <a:r>
              <a:rPr lang="en-US" dirty="0" smtClean="0"/>
              <a:t>SXSW IEEE YP Mixer</a:t>
            </a:r>
          </a:p>
          <a:p>
            <a:r>
              <a:rPr lang="en-US" dirty="0" smtClean="0"/>
              <a:t>Spoke at TEMC 2014, Toronto</a:t>
            </a:r>
          </a:p>
          <a:p>
            <a:pPr lvl="1"/>
            <a:r>
              <a:rPr lang="en-US" dirty="0"/>
              <a:t>https://www.youtube.com/watch?v=PDjCR_33ZWs&amp;x-yt-ts=1421914688&amp;x-yt-cl=84503534</a:t>
            </a:r>
            <a:endParaRPr lang="en-US" dirty="0" smtClean="0"/>
          </a:p>
          <a:p>
            <a:r>
              <a:rPr lang="en-US" dirty="0" smtClean="0"/>
              <a:t>GLOBECOM 2014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623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This Year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L31 streak</a:t>
            </a:r>
          </a:p>
          <a:p>
            <a:r>
              <a:rPr lang="en-US" dirty="0" smtClean="0"/>
              <a:t>Continue expanding leadership team</a:t>
            </a:r>
          </a:p>
          <a:p>
            <a:r>
              <a:rPr lang="en-US" dirty="0" smtClean="0"/>
              <a:t>Grow social media presence</a:t>
            </a:r>
          </a:p>
          <a:p>
            <a:r>
              <a:rPr lang="en-US" dirty="0" smtClean="0"/>
              <a:t>Have Young Professional presence at SXSW</a:t>
            </a:r>
          </a:p>
          <a:p>
            <a:r>
              <a:rPr lang="en-US" dirty="0" smtClean="0"/>
              <a:t>Consistent &amp; smaller tech happy hour meet ups</a:t>
            </a:r>
          </a:p>
          <a:p>
            <a:r>
              <a:rPr lang="en-US" dirty="0" smtClean="0"/>
              <a:t>Host our own TEMC event in Austin, TX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976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9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Key Takeaways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do more and make more things happen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ollaborate with other societies as much as possible inside your section and outside your section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tilize our IEEE leadership team</a:t>
            </a:r>
          </a:p>
          <a:p>
            <a:r>
              <a:rPr lang="en-US" dirty="0" smtClean="0"/>
              <a:t>To reinvigorate your society </a:t>
            </a:r>
          </a:p>
          <a:p>
            <a:pPr lvl="1"/>
            <a:r>
              <a:rPr lang="en-US" dirty="0" smtClean="0"/>
              <a:t>Take advantage of Young Professionals</a:t>
            </a:r>
          </a:p>
          <a:p>
            <a:pPr lvl="2"/>
            <a:r>
              <a:rPr lang="en-US" dirty="0" smtClean="0"/>
              <a:t>Take advantage of tech trends, as online users increases, tech savviness increases; </a:t>
            </a:r>
            <a:r>
              <a:rPr lang="en-US" dirty="0" smtClean="0"/>
              <a:t>therefore, if you fall behind the tech curve and repel members/volunteers</a:t>
            </a:r>
          </a:p>
          <a:p>
            <a:pPr lvl="2"/>
            <a:r>
              <a:rPr lang="en-US" dirty="0" smtClean="0"/>
              <a:t>Social media presence</a:t>
            </a:r>
          </a:p>
          <a:p>
            <a:pPr lvl="2"/>
            <a:r>
              <a:rPr lang="en-US" dirty="0" smtClean="0"/>
              <a:t>Have </a:t>
            </a:r>
            <a:r>
              <a:rPr lang="en-US" dirty="0" smtClean="0"/>
              <a:t>happy </a:t>
            </a:r>
            <a:r>
              <a:rPr lang="en-US" dirty="0" smtClean="0"/>
              <a:t>hours tech meet ups, </a:t>
            </a:r>
            <a:r>
              <a:rPr lang="en-US" dirty="0" smtClean="0"/>
              <a:t>be </a:t>
            </a:r>
            <a:r>
              <a:rPr lang="en-US" dirty="0" smtClean="0"/>
              <a:t>consistent</a:t>
            </a:r>
          </a:p>
          <a:p>
            <a:pPr lvl="2"/>
            <a:r>
              <a:rPr lang="en-US" dirty="0" smtClean="0"/>
              <a:t>82% of YP’s said that they seek technical information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43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212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Leadership Team</vt:lpstr>
      <vt:lpstr>Last Year </vt:lpstr>
      <vt:lpstr>This Year</vt:lpstr>
      <vt:lpstr>Key Takeaways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Devon Johnson</dc:creator>
  <cp:lastModifiedBy>Devon Ryan</cp:lastModifiedBy>
  <cp:revision>21</cp:revision>
  <dcterms:created xsi:type="dcterms:W3CDTF">2014-01-23T02:18:55Z</dcterms:created>
  <dcterms:modified xsi:type="dcterms:W3CDTF">2015-01-24T15:32:58Z</dcterms:modified>
</cp:coreProperties>
</file>